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61" r:id="rId5"/>
    <p:sldId id="267" r:id="rId6"/>
    <p:sldId id="270" r:id="rId7"/>
    <p:sldId id="272" r:id="rId8"/>
    <p:sldId id="271" r:id="rId9"/>
    <p:sldId id="275" r:id="rId10"/>
    <p:sldId id="274" r:id="rId11"/>
    <p:sldId id="276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3792" autoAdjust="0"/>
  </p:normalViewPr>
  <p:slideViewPr>
    <p:cSldViewPr snapToGrid="0">
      <p:cViewPr>
        <p:scale>
          <a:sx n="75" d="100"/>
          <a:sy n="75" d="100"/>
        </p:scale>
        <p:origin x="11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 de git , qui apporte une souplesse inédite par rapport au temps où on enregistrait des fichiers en versions et ou on fusionnait à la 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peu comme deux pays avec des langues et des lois différentes.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Mettant en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pla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3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39.png"/><Relationship Id="rId19" Type="http://schemas.openxmlformats.org/officeDocument/2006/relationships/image" Target="../media/image41.png"/><Relationship Id="rId4" Type="http://schemas.openxmlformats.org/officeDocument/2006/relationships/image" Target="../media/image21.svg"/><Relationship Id="rId9" Type="http://schemas.openxmlformats.org/officeDocument/2006/relationships/image" Target="../media/image3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7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4995" y="3716429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272865" y="4177621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dernières technologies , elles honorent leurs collaborateurs et accroissent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63595" y="816789"/>
            <a:ext cx="1318854" cy="1318854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7" y="1402638"/>
            <a:ext cx="7770537" cy="45561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est l’art de faire un outil  ,  qui ne produit pas de code , mais permet produire plus rapidement et de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Dans le domaine de la gestion du code la palme incontestée revient certainement à GIT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d’autres domaines sont apparu , 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Un ROI proportionnel à la fréquence du processus automatisé et à  durée du projet: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 rapprochant leurs compétences , il encourage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hlinkClick r:id="rId15"/>
              </a:rPr>
              <a:t>https://martinfowler.com/bliki/DevOpsCulture.html</a:t>
            </a: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8" y="960304"/>
            <a:ext cx="1053829" cy="1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</a:t>
            </a:r>
            <a:r>
              <a:rPr lang="fr-FR" dirty="0" err="1"/>
              <a:t>récupére</a:t>
            </a:r>
            <a:r>
              <a:rPr lang="fr-FR" dirty="0"/>
              <a:t> la Clef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361412" y="5359045"/>
            <a:ext cx="202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installes 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demmare</a:t>
            </a:r>
            <a:r>
              <a:rPr lang="fr-FR" dirty="0"/>
              <a:t> le serveur</a:t>
            </a:r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1388743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13106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128058" y="2074227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4237261" y="2660733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Verification</a:t>
            </a:r>
            <a:r>
              <a:rPr lang="fr-FR" dirty="0"/>
              <a:t>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6160275" y="2658069"/>
            <a:ext cx="329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  <a:br>
              <a:rPr lang="fr-FR" dirty="0"/>
            </a:br>
            <a:r>
              <a:rPr lang="fr-FR" dirty="0"/>
              <a:t>Mais aussi lecture des étiquettes du ticket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118188" y="522779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04" y="4689958"/>
            <a:ext cx="906347" cy="90634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452572" y="5599465"/>
            <a:ext cx="28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396403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12333" y="4881334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573340" y="5609021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PR de report 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1333500" y="1746676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virage 31">
            <a:extLst>
              <a:ext uri="{FF2B5EF4-FFF2-40B4-BE49-F238E27FC236}">
                <a16:creationId xmlns:a16="http://schemas.microsoft.com/office/drawing/2014/main" id="{3971B353-1ED3-EDCF-79CE-59EC19375B8F}"/>
              </a:ext>
            </a:extLst>
          </p:cNvPr>
          <p:cNvSpPr/>
          <p:nvPr/>
        </p:nvSpPr>
        <p:spPr>
          <a:xfrm flipV="1">
            <a:off x="1371133" y="4581465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2878</TotalTime>
  <Words>782</Words>
  <Application>Microsoft Office PowerPoint</Application>
  <PresentationFormat>Grand écran</PresentationFormat>
  <Paragraphs>92</Paragraphs>
  <Slides>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La machine cible</vt:lpstr>
      <vt:lpstr>IaC sur cloud DigitalOcean (Iaas) </vt:lpstr>
      <vt:lpstr>Dev build and Deploy : les githubActions à la manœuvre 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22</cp:revision>
  <dcterms:created xsi:type="dcterms:W3CDTF">2024-11-27T08:46:35Z</dcterms:created>
  <dcterms:modified xsi:type="dcterms:W3CDTF">2025-01-24T22:29:24Z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